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E082-9B9C-4D77-8ECC-EB2DE2EAAC7B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9804-ED89-499D-8E94-D408CA7F0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153F-F96F-4363-9DF8-29D0DD99C652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B686-B5EB-4150-A316-54344DDD3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2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AD79-F032-43FC-AE20-A925ADF9F876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3202-01EE-4E59-BD1D-7CAEE99E5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4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89018-7838-4770-A387-F738479B638B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B6C0-6813-494C-A99D-68854309C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4E3D-7E04-487C-ABFF-42850DB2AB2D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16C29-4B6D-4093-9D4A-EC7D8BB79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3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6D71-9841-4EBE-9BF5-81D8B68FF9EC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EE14-B535-4966-BA3D-8E767BC0F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57C3-32B5-4DF9-87CD-ECAE498D95E8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D05FC-CDEB-4257-9329-C6A7D2E0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AE07-A749-4C3C-906C-57813AA24F3C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3A78-2DAF-46E5-9BB5-AB726BB9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DAD9-1EE3-49AC-BEF3-A91F5AF760A3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8083E-D90A-4C07-9A85-67AC714A8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6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A0A9F-4A0D-4922-B8D2-A9EE46EDCD30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8E209-84A7-4F68-9104-5801E252A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7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260B4-15A8-4C24-B8EE-EEA3F378FF84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3AA8-47D4-4B62-8969-6DADB835F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8A52C8-AD00-4630-BA03-B912BC23DBDF}" type="datetimeFigureOut">
              <a:rPr lang="en-US"/>
              <a:pPr>
                <a:defRPr/>
              </a:pPr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66252-164E-47B2-94BB-C8DE2DFF4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situsers.org/index.php?title=SC10_Tutori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Computing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Lecture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MHJ Chapter 8: The Metropolis Algorithm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HPC in the Cloud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VisIt</a:t>
            </a:r>
            <a:r>
              <a:rPr lang="en-US" dirty="0" smtClean="0"/>
              <a:t> </a:t>
            </a:r>
            <a:r>
              <a:rPr lang="en-US" dirty="0" smtClean="0"/>
              <a:t>mini course </a:t>
            </a:r>
            <a:r>
              <a:rPr lang="en-US" sz="2800" dirty="0" smtClean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visitusers.org/index.php?title=SC10_Tutorial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Parallel methods in </a:t>
            </a:r>
            <a:r>
              <a:rPr lang="en-US" sz="2800" dirty="0" err="1" smtClean="0"/>
              <a:t>Matlab</a:t>
            </a:r>
            <a:endParaRPr lang="en-US" sz="280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 </a:t>
            </a:r>
            <a:r>
              <a:rPr lang="en-US" sz="2800" dirty="0"/>
              <a:t>mini course ( + Elastic-R)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assignment #1</a:t>
            </a:r>
          </a:p>
          <a:p>
            <a:r>
              <a:rPr lang="en-US" dirty="0" smtClean="0"/>
              <a:t>The Final Projects</a:t>
            </a:r>
          </a:p>
          <a:p>
            <a:r>
              <a:rPr lang="en-US" dirty="0" smtClean="0"/>
              <a:t>Next week – holiday - no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4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52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Scientific Computing</vt:lpstr>
      <vt:lpstr>Agenda</vt:lpstr>
      <vt:lpstr>Administration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Physics</dc:title>
  <dc:creator>Guy Tel-Zur</dc:creator>
  <cp:lastModifiedBy>Guy Tel-Zur</cp:lastModifiedBy>
  <cp:revision>20</cp:revision>
  <dcterms:created xsi:type="dcterms:W3CDTF">2010-11-30T06:30:07Z</dcterms:created>
  <dcterms:modified xsi:type="dcterms:W3CDTF">2011-05-15T06:12:02Z</dcterms:modified>
</cp:coreProperties>
</file>