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0" r:id="rId18"/>
    <p:sldId id="26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8A5E6-CCC3-4FB8-8D27-789310120B30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3E1E3-0C6A-4FE2-8F7D-EBC2A69C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Capriciousness =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Characterized by or subject to whim; impulsive and unpredictable.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inclination to sudden illogical changes of mind, ideas, or actions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E1E3-0C6A-4FE2-8F7D-EBC2A69C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9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1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5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4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3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70BA-8C04-44BE-A823-BE82B9CFFCD4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0B98-8BCD-4BCD-ACCC-EA0C1323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uncc.edu/~abw/ITCS4145S09/slides6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pubs.siam.org/sirev/resource/1/siread/v53/i1/p157_s1?bypassSSO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" y="116632"/>
            <a:ext cx="9144000" cy="6287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Computing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4464496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Lecture 6</a:t>
            </a:r>
          </a:p>
          <a:p>
            <a:pPr algn="l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Dr. Guy Tel-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Zur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0" y="6525344"/>
            <a:ext cx="912469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Butterfly in Africa  by Anna </a:t>
            </a:r>
            <a:r>
              <a:rPr lang="en-US" sz="2000" dirty="0" err="1" smtClean="0"/>
              <a:t>Cervova</a:t>
            </a:r>
            <a:r>
              <a:rPr lang="en-US" sz="2000" dirty="0" smtClean="0"/>
              <a:t> , http://www.publicdomainpictures.net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173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9928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-*- coding: utf-8 -*-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"""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Created on Thu Mar 17 12:04:49 2011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@author: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telzur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"""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numpy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as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np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scipy.linalg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scitools.all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import *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#from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scipy.linalg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toeplitz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inv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N=100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h=1./N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epsilon=0.0001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u=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np.zeros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np.linspace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(0,1,N)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=h*h/epsilon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 exact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Uexact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=(1.-np.exp(-x/epsilon))/(1.-np.exp(-1./epsilon))-x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 central difference 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kplus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=1.+h/(2*epsilon)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kminus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=1.-h/(2*epsilon)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u1=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np.zeros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(100)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u2=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np.zeros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(100)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wasow.py,  part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1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7768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u1[0]=-2.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u2[0]=-2.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u1[1]=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kplus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u2[1]=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kminus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W=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toeplitz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(u2,u1)   # array type,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…, -49, -2, 51,…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(W)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np.mat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S.copy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())    # convert an array to a matrix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np.ones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(100)*(-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np.mat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I.copy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())    # convert to a matrix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Im.transpose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 upwind scheme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kplus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=1.+h/epsilon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u1=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np.zeros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(100)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u2=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np.zeros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(100)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u1[0]=-2.-h/epsilon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u2[0]=-2.-h/epsilon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u1[1]=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kplus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u2[1]=1.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W=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toeplitz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(u2,u1)   # array type,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…, 1, -102, 101, …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(W)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np.mat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S.copy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())    # convert an array to a matrix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np.ones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(100)*(-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np.mat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I.copy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())    # convert to a matrix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wasow.py,  part 2/3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1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311" y="1052736"/>
            <a:ext cx="73448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Uupwind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Im.transpose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 visualization and output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plot(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x,array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(U),'b',x,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Uexact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,'k')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('x')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('U')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title('Central difference scheme')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axis([0, 1, 0, 2])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show()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hardcopy('fig1.png')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figure()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plot(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x,array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Uupwind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),'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',x,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Uexact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,'k')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xlabel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('x')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ylabel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('U')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title('Upwind difference scheme')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axis([0, 1, 0, 1])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show()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hardcopy('fig2.png')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foo=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raw_input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('Hit any key to close')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print 'done!'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wasow.py,  part 3/3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0658"/>
            <a:ext cx="7145736" cy="492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Python 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594927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Tip: how to execute a script from the Python shell: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execfile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(“myscript.py”)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4" name="Picture 4" descr="http://t0.gstatic.com/images?q=tbn:ANd9GcS70vYilDoEX4Ome-EuVLCPlJFaraOzhuJtfNTFmFTP3D3Mm8tD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54" y="5678262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6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965"/>
            <a:ext cx="9144000" cy="573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Executing the program: right click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“</a:t>
            </a:r>
            <a:r>
              <a:rPr lang="en-US" i="1" dirty="0" smtClean="0"/>
              <a:t>run in interactive mode</a:t>
            </a:r>
            <a:r>
              <a:rPr lang="en-US" dirty="0" smtClean="0"/>
              <a:t>” or open the IDE and click on F5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6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7" y="188640"/>
            <a:ext cx="776103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4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1" y="116632"/>
            <a:ext cx="784631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3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820688"/>
          </a:xfrm>
        </p:spPr>
        <p:txBody>
          <a:bodyPr/>
          <a:lstStyle/>
          <a:p>
            <a:r>
              <a:rPr lang="en-US" dirty="0" smtClean="0"/>
              <a:t>Microsoft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2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264"/>
            <a:ext cx="8604448" cy="67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69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Proceed to MPI / Chapter 6</a:t>
            </a:r>
          </a:p>
          <a:p>
            <a:r>
              <a:rPr lang="en-US" dirty="0" smtClean="0"/>
              <a:t>Then, </a:t>
            </a:r>
            <a:r>
              <a:rPr lang="en-US" dirty="0" err="1" smtClean="0"/>
              <a:t>OpenMP</a:t>
            </a:r>
            <a:r>
              <a:rPr lang="en-US" dirty="0" smtClean="0"/>
              <a:t> SC99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4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MPI </a:t>
            </a:r>
            <a:r>
              <a:rPr lang="en-US" dirty="0" smtClean="0"/>
              <a:t>demo Mandelbrot set (again)</a:t>
            </a:r>
          </a:p>
          <a:p>
            <a:r>
              <a:rPr lang="en-US" b="1" dirty="0" smtClean="0"/>
              <a:t>MPI</a:t>
            </a:r>
            <a:r>
              <a:rPr lang="en-US" dirty="0" smtClean="0"/>
              <a:t> mini-course part III: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Synchronous Computations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from: </a:t>
            </a:r>
            <a:br>
              <a:rPr lang="en-US" dirty="0"/>
            </a:br>
            <a:r>
              <a:rPr lang="en-US" dirty="0"/>
              <a:t>ITCS 4/5145 Parallel computing, UNC-Charlotte, B. Wilkinson, 2009</a:t>
            </a:r>
            <a:r>
              <a:rPr lang="en-US" dirty="0" smtClean="0"/>
              <a:t>. Chapter 6 of </a:t>
            </a:r>
            <a:r>
              <a:rPr lang="en-US" dirty="0" err="1" smtClean="0"/>
              <a:t>Wikinson&amp;Allen’s</a:t>
            </a:r>
            <a:r>
              <a:rPr lang="en-US" dirty="0" smtClean="0"/>
              <a:t> book: </a:t>
            </a:r>
            <a:r>
              <a:rPr lang="en-US" dirty="0"/>
              <a:t>Parallel Programming: Techniques and Applications Using Networked Workstations and Parallel Computers 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39"/>
            <a:ext cx="2659205" cy="265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6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OpenMP</a:t>
            </a:r>
            <a:r>
              <a:rPr lang="en-US" dirty="0" smtClean="0"/>
              <a:t> mini-course – SC99 </a:t>
            </a:r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n-US" dirty="0" err="1" smtClean="0"/>
              <a:t>tutorial:http</a:t>
            </a:r>
            <a:r>
              <a:rPr lang="en-US" dirty="0" smtClean="0"/>
              <a:t>://www.openmp.org/presentations/sc99/sc99_tutorial.pdf</a:t>
            </a:r>
          </a:p>
          <a:p>
            <a:r>
              <a:rPr lang="en-US" dirty="0" smtClean="0"/>
              <a:t>Numerical case study</a:t>
            </a:r>
          </a:p>
          <a:p>
            <a:r>
              <a:rPr lang="en-US" dirty="0" err="1" smtClean="0"/>
              <a:t>FlexPDE</a:t>
            </a:r>
            <a:r>
              <a:rPr lang="en-US" dirty="0" smtClean="0"/>
              <a:t> demo (if time will permit)</a:t>
            </a:r>
          </a:p>
          <a:p>
            <a:r>
              <a:rPr lang="en-US" dirty="0" smtClean="0"/>
              <a:t>HPC Clouds demo on Amazon’s EC2 (if time will permit)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37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Case Study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b="1" dirty="0"/>
              <a:t>The Capriciousness of Numerical Methods for Singular </a:t>
            </a:r>
            <a:r>
              <a:rPr lang="en-US" b="1" dirty="0" smtClean="0"/>
              <a:t>Perturbations</a:t>
            </a:r>
            <a:r>
              <a:rPr lang="en-US" dirty="0" smtClean="0"/>
              <a:t>” by </a:t>
            </a:r>
            <a:r>
              <a:rPr lang="sv-SE" dirty="0"/>
              <a:t>Sebastian Franz and Hans-Görg </a:t>
            </a:r>
            <a:r>
              <a:rPr lang="sv-SE" dirty="0" smtClean="0"/>
              <a:t>Roos, </a:t>
            </a:r>
            <a:r>
              <a:rPr lang="en-US" dirty="0"/>
              <a:t>SIAM Rev. </a:t>
            </a:r>
            <a:r>
              <a:rPr lang="en-US" b="1" dirty="0"/>
              <a:t>53</a:t>
            </a:r>
            <a:r>
              <a:rPr lang="en-US" dirty="0"/>
              <a:t>, pp. 157-173 (17 pages</a:t>
            </a:r>
            <a:r>
              <a:rPr lang="en-US" dirty="0" smtClean="0"/>
              <a:t>), March 2011</a:t>
            </a:r>
          </a:p>
          <a:p>
            <a:r>
              <a:rPr lang="en-US" b="1" dirty="0" smtClean="0"/>
              <a:t>Available free online at: </a:t>
            </a:r>
            <a:r>
              <a:rPr lang="en-US" dirty="0" smtClean="0">
                <a:hlinkClick r:id="rId3"/>
              </a:rPr>
              <a:t>http://epubs.siam.org/sirev/resource/1/siread/v53/i1/p157_s1?bypassSSO=1</a:t>
            </a:r>
            <a:endParaRPr lang="en-US" dirty="0" smtClean="0"/>
          </a:p>
          <a:p>
            <a:r>
              <a:rPr lang="en-US" dirty="0" smtClean="0"/>
              <a:t>Will discuss only the first part of section 2 in the article, up to Eq. 2.6.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066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7" y="980728"/>
            <a:ext cx="837006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1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624736" cy="108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054640" cy="45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" y="3143250"/>
            <a:ext cx="6305285" cy="78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567621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869160"/>
            <a:ext cx="604455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76660"/>
            <a:ext cx="2520280" cy="3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15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3" y="332656"/>
            <a:ext cx="77734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4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934022" cy="112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52893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5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6" y="620688"/>
            <a:ext cx="749772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0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464</Words>
  <Application>Microsoft Office PowerPoint</Application>
  <PresentationFormat>On-screen Show (4:3)</PresentationFormat>
  <Paragraphs>96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Scientific Computing</vt:lpstr>
      <vt:lpstr>Agenda</vt:lpstr>
      <vt:lpstr>Agenda</vt:lpstr>
      <vt:lpstr>Numerical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Computing</dc:title>
  <dc:creator>Guy Tel-Zur</dc:creator>
  <cp:lastModifiedBy>Guy Tel-Zur</cp:lastModifiedBy>
  <cp:revision>33</cp:revision>
  <dcterms:created xsi:type="dcterms:W3CDTF">2011-04-29T13:05:43Z</dcterms:created>
  <dcterms:modified xsi:type="dcterms:W3CDTF">2011-05-01T04:56:56Z</dcterms:modified>
</cp:coreProperties>
</file>