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79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9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3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8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5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8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1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C5C55-E254-46BB-A0F1-4913851FC821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8FE8-E1D0-4094-9F05-D1C000A4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browse-author.php?a=116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ublicdomainpictures.ne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9" y="5557"/>
            <a:ext cx="9144000" cy="6479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Scientific Computing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Random walks and the Metropolis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algorithm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221" y="4149080"/>
            <a:ext cx="6400800" cy="105496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Dr. Guy Tel-</a:t>
            </a:r>
            <a:r>
              <a:rPr lang="en-US" dirty="0" err="1" smtClean="0">
                <a:solidFill>
                  <a:srgbClr val="FFFF00"/>
                </a:solidFill>
              </a:rPr>
              <a:t>Zur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3834" y="6485096"/>
            <a:ext cx="913645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Forest In Fog  </a:t>
            </a:r>
            <a:r>
              <a:rPr lang="en-US" dirty="0" smtClean="0"/>
              <a:t>by </a:t>
            </a:r>
            <a:r>
              <a:rPr lang="en-US" dirty="0" err="1" smtClean="0">
                <a:hlinkClick r:id="rId3"/>
              </a:rPr>
              <a:t>giovanni</a:t>
            </a:r>
            <a:r>
              <a:rPr lang="en-US" dirty="0" smtClean="0">
                <a:hlinkClick r:id="rId3"/>
              </a:rPr>
              <a:t> </a:t>
            </a:r>
            <a:r>
              <a:rPr lang="en-US" dirty="0" err="1" smtClean="0">
                <a:hlinkClick r:id="rId3"/>
              </a:rPr>
              <a:t>neri</a:t>
            </a:r>
            <a:r>
              <a:rPr lang="en-US" dirty="0" smtClean="0"/>
              <a:t>   </a:t>
            </a:r>
            <a:r>
              <a:rPr lang="en-US" dirty="0" smtClean="0">
                <a:hlinkClick r:id="rId4"/>
              </a:rPr>
              <a:t>http://www.publicdomainpictures.net</a:t>
            </a:r>
            <a:r>
              <a:rPr lang="en-US" dirty="0" smtClean="0"/>
              <a:t>     </a:t>
            </a:r>
            <a:r>
              <a:rPr lang="en-US" sz="1600" dirty="0" smtClean="0"/>
              <a:t>version 02-12-2010, 15:00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851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2858"/>
            <a:ext cx="8440429" cy="16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70892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Demo: computer code: Open </a:t>
            </a:r>
            <a:r>
              <a:rPr lang="en-US" sz="2000" b="1" dirty="0" err="1" smtClean="0"/>
              <a:t>DevC</a:t>
            </a:r>
            <a:r>
              <a:rPr lang="en-US" sz="2000" b="1" dirty="0" smtClean="0"/>
              <a:t>++ execute a modified “program1.cpp”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53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471601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: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a=load(‘testwalkers.dat’)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plot(a(:,1),a(:,2))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plot(a(:,1),a(:,3))</a:t>
            </a:r>
          </a:p>
          <a:p>
            <a:r>
              <a:rPr lang="en-US" b="1" dirty="0">
                <a:latin typeface="Consolas" pitchFamily="49" charset="0"/>
                <a:cs typeface="Consolas" pitchFamily="49" charset="0"/>
              </a:rPr>
              <a:t>subplot(2,1,1),plot(a(:,1),a(:,2))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subplot(2,1,2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),plot(a(:,1),a(:,3))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18" y="1989232"/>
            <a:ext cx="5486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8780" y="3397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&lt;X&gt;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893" y="544875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3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78" y="1111970"/>
            <a:ext cx="6351075" cy="5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: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p=load(‘probability.dat’)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lot(p(:1,),p(:,2))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9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" y="1412776"/>
            <a:ext cx="9143999" cy="355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5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The Metropolis algorithm and detailed balance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Best of the 20th Century: Editors Name Top 10 </a:t>
            </a:r>
            <a:r>
              <a:rPr lang="en-US" b="1" dirty="0" smtClean="0"/>
              <a:t>Algorithms</a:t>
            </a:r>
          </a:p>
          <a:p>
            <a:r>
              <a:rPr lang="en-US" i="1" dirty="0"/>
              <a:t>SIAM News</a:t>
            </a:r>
            <a:r>
              <a:rPr lang="en-US" dirty="0"/>
              <a:t>, Volume 33, Number </a:t>
            </a:r>
            <a:r>
              <a:rPr lang="en-US" dirty="0" smtClean="0"/>
              <a:t>4</a:t>
            </a:r>
          </a:p>
          <a:p>
            <a:r>
              <a:rPr lang="en-US" b="1" dirty="0" smtClean="0"/>
              <a:t>By Barry A. </a:t>
            </a:r>
            <a:r>
              <a:rPr lang="en-US" b="1" dirty="0" err="1" smtClean="0"/>
              <a:t>Cipra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1946</a:t>
            </a:r>
            <a:r>
              <a:rPr lang="en-US" b="1" dirty="0"/>
              <a:t>: </a:t>
            </a:r>
            <a:r>
              <a:rPr lang="en-US" dirty="0"/>
              <a:t>John von Neumann, Stan </a:t>
            </a:r>
            <a:r>
              <a:rPr lang="en-US" dirty="0" err="1"/>
              <a:t>Ulam</a:t>
            </a:r>
            <a:r>
              <a:rPr lang="en-US" dirty="0"/>
              <a:t>, and Nick Metropolis, all at the Los Alamos Scientific Laboratory, cook up the Metropolis</a:t>
            </a:r>
          </a:p>
          <a:p>
            <a:r>
              <a:rPr lang="en-US" dirty="0"/>
              <a:t>algorithm, also known as the </a:t>
            </a:r>
            <a:r>
              <a:rPr lang="en-US" b="1" dirty="0"/>
              <a:t>Monte Carlo method</a:t>
            </a:r>
            <a:r>
              <a:rPr lang="en-US" dirty="0"/>
              <a:t>.</a:t>
            </a:r>
          </a:p>
          <a:p>
            <a:r>
              <a:rPr lang="en-US" dirty="0"/>
              <a:t>The Metropolis algorithm aims to obtain approximate solutions to numerical problems with unmanageably many degrees of freedom</a:t>
            </a:r>
          </a:p>
          <a:p>
            <a:r>
              <a:rPr lang="en-US" dirty="0"/>
              <a:t>and to combinatorial problems of factorial size, by mimicking a random process. Given the digital computer’s reputation for</a:t>
            </a:r>
          </a:p>
          <a:p>
            <a:r>
              <a:rPr lang="en-US" dirty="0"/>
              <a:t>deterministic calculation, it’s fitting that one of its earliest applications was the generation of random numbers.</a:t>
            </a:r>
          </a:p>
        </p:txBody>
      </p:sp>
    </p:spTree>
    <p:extLst>
      <p:ext uri="{BB962C8B-B14F-4D97-AF65-F5344CB8AC3E}">
        <p14:creationId xmlns:p14="http://schemas.microsoft.com/office/powerpoint/2010/main" val="333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173"/>
            <a:ext cx="7488831" cy="657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37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9884"/>
            <a:ext cx="8090764" cy="526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02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0004"/>
            <a:ext cx="8677486" cy="52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06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82795" cy="102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2" y="2204864"/>
            <a:ext cx="8990625" cy="15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5" y="4365104"/>
            <a:ext cx="8675758" cy="180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724128" y="5949280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92281" y="6169868"/>
            <a:ext cx="177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קושי לחשב את פונ' החלוקה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3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" y="1357117"/>
            <a:ext cx="890280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92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Equation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327395" cy="16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021" y="335699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j(x, t) = The </a:t>
            </a:r>
            <a:r>
              <a:rPr lang="en-US" dirty="0"/>
              <a:t>flux of </a:t>
            </a:r>
            <a:r>
              <a:rPr lang="en-US" dirty="0" smtClean="0"/>
              <a:t>particles.</a:t>
            </a:r>
          </a:p>
          <a:p>
            <a:endParaRPr lang="en-US" dirty="0" smtClean="0"/>
          </a:p>
          <a:p>
            <a:r>
              <a:rPr lang="en-US" dirty="0"/>
              <a:t>w(x, t)dx </a:t>
            </a:r>
            <a:r>
              <a:rPr lang="en-US" dirty="0" smtClean="0"/>
              <a:t>is </a:t>
            </a:r>
            <a:r>
              <a:rPr lang="en-US" dirty="0"/>
              <a:t>the probability of finding a given number of particles in an interval of </a:t>
            </a:r>
            <a:r>
              <a:rPr lang="en-US" dirty="0" smtClean="0"/>
              <a:t>length dx </a:t>
            </a:r>
            <a:r>
              <a:rPr lang="en-US" dirty="0"/>
              <a:t>in x ∈ [x, </a:t>
            </a:r>
            <a:r>
              <a:rPr lang="en-US" dirty="0" err="1"/>
              <a:t>x+dx</a:t>
            </a:r>
            <a:r>
              <a:rPr lang="en-US" dirty="0"/>
              <a:t>] at a time t</a:t>
            </a:r>
            <a:r>
              <a:rPr lang="en-US" dirty="0" smtClean="0"/>
              <a:t>. It is the PDF.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66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8" y="764704"/>
            <a:ext cx="8219024" cy="286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8" y="4869160"/>
            <a:ext cx="8630434" cy="182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36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41673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9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5" y="1412776"/>
            <a:ext cx="8988892" cy="39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38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9" y="1124744"/>
            <a:ext cx="873534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594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" y="548680"/>
            <a:ext cx="8652733" cy="12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072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703"/>
            <a:ext cx="8964488" cy="434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5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1"/>
            <a:ext cx="9143999" cy="23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24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5053"/>
            <a:ext cx="8282208" cy="524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801624" cy="24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56992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means in turn that &lt;</a:t>
            </a:r>
            <a:r>
              <a:rPr lang="en-US" dirty="0" smtClean="0"/>
              <a:t>x&gt;  </a:t>
            </a:r>
            <a:r>
              <a:rPr lang="en-US" dirty="0"/>
              <a:t>is independent of </a:t>
            </a:r>
            <a:r>
              <a:rPr lang="en-US" dirty="0" smtClean="0"/>
              <a:t>time!</a:t>
            </a:r>
          </a:p>
          <a:p>
            <a:endParaRPr lang="en-US" dirty="0"/>
          </a:p>
          <a:p>
            <a:r>
              <a:rPr lang="en-US" dirty="0" smtClean="0"/>
              <a:t>This reminds us a random walk in 1D</a:t>
            </a:r>
          </a:p>
          <a:p>
            <a:endParaRPr lang="en-US" dirty="0"/>
          </a:p>
          <a:p>
            <a:r>
              <a:rPr lang="en-US" dirty="0" smtClean="0"/>
              <a:t>What about the variance of x?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0" y="5157192"/>
            <a:ext cx="741450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65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6" y="908720"/>
            <a:ext cx="8369258" cy="330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50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713191" cy="10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9" y="1585281"/>
            <a:ext cx="7655687" cy="44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30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Random walks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408391" cy="8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65065"/>
            <a:ext cx="8662749" cy="12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47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5" y="1052736"/>
            <a:ext cx="8014541" cy="397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52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291</Words>
  <Application>Microsoft Office PowerPoint</Application>
  <PresentationFormat>On-screen Show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Scientific Computing Random walks and the Metropolis algorithm</vt:lpstr>
      <vt:lpstr>Diffusion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walks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Metropolis algorithm and detailed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Physics Random walks and the Metropolis algorithm</dc:title>
  <dc:creator>Guy Tel-Zur</dc:creator>
  <cp:lastModifiedBy>Guy Tel-Zur</cp:lastModifiedBy>
  <cp:revision>40</cp:revision>
  <dcterms:created xsi:type="dcterms:W3CDTF">2010-12-02T09:42:19Z</dcterms:created>
  <dcterms:modified xsi:type="dcterms:W3CDTF">2011-05-15T05:56:29Z</dcterms:modified>
</cp:coreProperties>
</file>