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6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1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4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53A4-47E5-4EBD-A30D-3E8F3B46BA6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freehep.org/" TargetMode="External"/><Relationship Id="rId2" Type="http://schemas.openxmlformats.org/officeDocument/2006/relationships/hyperlink" Target="http://www.freehep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Computational Physics</a:t>
            </a:r>
            <a:br>
              <a:rPr lang="en-US" b="1" dirty="0" smtClean="0"/>
            </a:br>
            <a:r>
              <a:rPr lang="en-US" b="1" dirty="0" smtClean="0"/>
              <a:t>Java Analysis Studio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Guy Tel-</a:t>
            </a:r>
            <a:r>
              <a:rPr lang="en-US" b="1" dirty="0" err="1" smtClean="0"/>
              <a:t>Zur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290" y="836712"/>
            <a:ext cx="228583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74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FreeHEP</a:t>
            </a:r>
            <a:r>
              <a:rPr lang="en-US" b="1" dirty="0" smtClean="0"/>
              <a:t> (High-Energy Physics)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http://jas.freehep.org/jas3/</a:t>
            </a:r>
          </a:p>
          <a:p>
            <a:r>
              <a:rPr lang="en-US" dirty="0" smtClean="0">
                <a:hlinkClick r:id="rId2"/>
              </a:rPr>
              <a:t>http://www.freehep.org/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http://java.freehep.org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Demos: this laptop (but it gets hot), the other DELL laptop (Linux) under ~/Downloads/</a:t>
            </a:r>
            <a:r>
              <a:rPr lang="en-US" dirty="0" err="1" smtClean="0"/>
              <a:t>jas</a:t>
            </a:r>
            <a:r>
              <a:rPr lang="en-US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1 -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921" y="679723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hep.aida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.*;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java.util.Random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CreateAndPlotHistograms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public static void main(String[]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IAnalysisFactory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IAnalysisFactory.create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tree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af.createTreeFactory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IHistogramFactory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af.createHistogramFactory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(tree);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("/Histograms");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tree.cd("/Histograms");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IHistogram1D h1 = hf.createHistogram1D("Histogram 1D",50,-3,3);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IHistogram2D h2 = hf.createHistogram2D("Histogram 2D",40,-3,3,40,-3,3);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("/Clouds");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tree.cd("/Clouds");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ICloud1D c1 = hf.createCloud1D("Cloud 1D");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ICloud2D c2 = hf.createCloud2D("Cloud 2D");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IPlotter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plotter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af.createPlotterFactory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().create("CreateAndPlotHistograms.java plot");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7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plotter.show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plotter.createRegions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(2,2);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(0).plot(h1);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(1).plot(h2);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(2).plot(c1);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(3).plot(c2);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Random r = new Random();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for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 = 0; i &lt; 100000; i++ ) {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h1.fill(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h2.fill(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c1.fill(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c2.fill(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588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65938"/>
            <a:ext cx="9144000" cy="549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95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9701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same code in Python!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5759" y="682921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hep.aida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import *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java.util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import Random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factory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IAnalysisFactory.create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tree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factory.createTreeFactory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factory.createHistogramFactory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(tree);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("/Histograms");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tree.cd("/Histograms");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h1 = hf.createHistogram1D("Histogram 1D",50,-3,3);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h2 = hf.createHistogram2D("Histogram 2D",40,-3,3,40,-3,3);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("/Clouds");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tree.cd("/Clouds");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c1 = hf.createCloud1D("Cloud 1D");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c2 = hf.createCloud2D("Cloud 2D");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1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909" y="989866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plotter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factory.createPlotterFactory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().create("CreateAndPlotHistograms.py plot");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plotter.show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plotter.createRegions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(2,2);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(0).plot(h1);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(1).plot(h2);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(2).plot(c1);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(3).plot(c2);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r = Random()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for i in range(100000):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h1.fill(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h2.fill(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c1.fill(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c2.fill(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766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371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Computational Physics Java Analysis Studio</vt:lpstr>
      <vt:lpstr>FreeHEP (High-Energy Physics)</vt:lpstr>
      <vt:lpstr>Example 1 - Java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Physics Java Analysis Studio</dc:title>
  <dc:creator>Guy Tel-Zur</dc:creator>
  <cp:lastModifiedBy>Guy Tel-Zur</cp:lastModifiedBy>
  <cp:revision>6</cp:revision>
  <dcterms:created xsi:type="dcterms:W3CDTF">2010-12-22T15:51:08Z</dcterms:created>
  <dcterms:modified xsi:type="dcterms:W3CDTF">2011-06-11T17:53:44Z</dcterms:modified>
</cp:coreProperties>
</file>