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EE41-9C7B-4B8B-B2E7-62CD9726CA53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13AF-84B3-444C-9D80-DD1BCBD37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34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EE41-9C7B-4B8B-B2E7-62CD9726CA53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13AF-84B3-444C-9D80-DD1BCBD37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41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EE41-9C7B-4B8B-B2E7-62CD9726CA53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13AF-84B3-444C-9D80-DD1BCBD37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02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EE41-9C7B-4B8B-B2E7-62CD9726CA53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13AF-84B3-444C-9D80-DD1BCBD37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9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EE41-9C7B-4B8B-B2E7-62CD9726CA53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13AF-84B3-444C-9D80-DD1BCBD37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5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EE41-9C7B-4B8B-B2E7-62CD9726CA53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13AF-84B3-444C-9D80-DD1BCBD37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24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EE41-9C7B-4B8B-B2E7-62CD9726CA53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13AF-84B3-444C-9D80-DD1BCBD37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25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EE41-9C7B-4B8B-B2E7-62CD9726CA53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13AF-84B3-444C-9D80-DD1BCBD37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63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EE41-9C7B-4B8B-B2E7-62CD9726CA53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13AF-84B3-444C-9D80-DD1BCBD37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91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EE41-9C7B-4B8B-B2E7-62CD9726CA53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13AF-84B3-444C-9D80-DD1BCBD37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5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EE41-9C7B-4B8B-B2E7-62CD9726CA53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13AF-84B3-444C-9D80-DD1BCBD37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8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DEE41-9C7B-4B8B-B2E7-62CD9726CA53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F13AF-84B3-444C-9D80-DD1BCBD37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41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 Systems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 Summary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Guy Tel-</a:t>
            </a:r>
            <a:r>
              <a:rPr lang="en-US" dirty="0" err="1" smtClean="0"/>
              <a:t>Zur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78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314325"/>
            <a:ext cx="7953375" cy="622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2301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Multi threading in the kitchen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8639521" cy="5525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9950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7026</TotalTime>
  <Words>9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Parallel Systems Course Summary</vt:lpstr>
      <vt:lpstr>PowerPoint Presentation</vt:lpstr>
      <vt:lpstr>Multi threading in the kitchen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Systems Course Summary</dc:title>
  <dc:creator>Guy Tel-Zur</dc:creator>
  <cp:lastModifiedBy>Guy Tel-Zur</cp:lastModifiedBy>
  <cp:revision>3</cp:revision>
  <dcterms:created xsi:type="dcterms:W3CDTF">2013-01-17T08:39:34Z</dcterms:created>
  <dcterms:modified xsi:type="dcterms:W3CDTF">2013-01-24T12:37:36Z</dcterms:modified>
</cp:coreProperties>
</file>