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70" r:id="rId4"/>
    <p:sldId id="262" r:id="rId5"/>
    <p:sldId id="265" r:id="rId6"/>
    <p:sldId id="267" r:id="rId7"/>
    <p:sldId id="276" r:id="rId8"/>
    <p:sldId id="275" r:id="rId9"/>
    <p:sldId id="266" r:id="rId10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36041-F16C-4C9B-AFF1-9C1C11A9177C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AFFF3-DB9E-4104-A747-0AA869125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97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PP2012B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AFFF3-DB9E-4104-A747-0AA869125A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23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95D7C-6D04-4C07-BEFB-30517BB0C4C8}" type="datetimeFigureOut">
              <a:rPr lang="he-IL"/>
              <a:pPr>
                <a:defRPr/>
              </a:pPr>
              <a:t>ו'/טבת/תשע"ג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3C33D-7F60-4197-8325-3CB7FAEA4F5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700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D936A-42AF-4A67-85A3-4483CD51E57A}" type="datetimeFigureOut">
              <a:rPr lang="he-IL"/>
              <a:pPr>
                <a:defRPr/>
              </a:pPr>
              <a:t>ו'/טבת/תשע"ג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4B159-60AB-41E7-A8A6-48D2CCD0AF2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55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E945D-B4A0-4EC3-8D1A-12427463A05C}" type="datetimeFigureOut">
              <a:rPr lang="he-IL"/>
              <a:pPr>
                <a:defRPr/>
              </a:pPr>
              <a:t>ו'/טבת/תשע"ג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2DD64-D8C7-4161-85A0-5EDC8299D38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361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777DF-BAF2-485A-864D-BE7822F32C4E}" type="datetimeFigureOut">
              <a:rPr lang="he-IL"/>
              <a:pPr>
                <a:defRPr/>
              </a:pPr>
              <a:t>ו'/טבת/תשע"ג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6D533-A981-4CBC-B611-6784E5DEC44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103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46B5C-4B1D-489D-A96A-A5444E9A085D}" type="datetimeFigureOut">
              <a:rPr lang="he-IL"/>
              <a:pPr>
                <a:defRPr/>
              </a:pPr>
              <a:t>ו'/טבת/תשע"ג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81483-096D-4A80-B688-348E467729A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077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26126-9AED-4090-B819-8CE452C978E8}" type="datetimeFigureOut">
              <a:rPr lang="he-IL"/>
              <a:pPr>
                <a:defRPr/>
              </a:pPr>
              <a:t>ו'/טבת/תשע"ג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3FB58-4651-41B2-9DC8-81EDE0002BC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294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DF19-1BD1-4847-BD34-2F0839AE0B2E}" type="datetimeFigureOut">
              <a:rPr lang="he-IL"/>
              <a:pPr>
                <a:defRPr/>
              </a:pPr>
              <a:t>ו'/טבת/תשע"ג</a:t>
            </a:fld>
            <a:endParaRPr lang="he-IL"/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13800-C4BC-4B47-8F42-CE032EFC93E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170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D4221-3A52-4661-8DC3-3688BEBF784E}" type="datetimeFigureOut">
              <a:rPr lang="he-IL"/>
              <a:pPr>
                <a:defRPr/>
              </a:pPr>
              <a:t>ו'/טבת/תשע"ג</a:t>
            </a:fld>
            <a:endParaRPr lang="he-IL"/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9B007-82FA-41E2-A73A-11CA2AD4274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734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7E54A-FA60-4EB3-8209-45B00C3C2EEE}" type="datetimeFigureOut">
              <a:rPr lang="he-IL"/>
              <a:pPr>
                <a:defRPr/>
              </a:pPr>
              <a:t>ו'/טבת/תשע"ג</a:t>
            </a:fld>
            <a:endParaRPr lang="he-IL"/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389F7-6ED4-4CC3-BBF6-D79EA1A2C71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394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AB3F-C3D7-475F-BBCE-6E941AE0FD54}" type="datetimeFigureOut">
              <a:rPr lang="he-IL"/>
              <a:pPr>
                <a:defRPr/>
              </a:pPr>
              <a:t>ו'/טבת/תשע"ג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54AC2-1BA1-4DD4-BB2D-6C69B2C4FBE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9752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B03BE-7B2B-4E49-A13F-6857CC8188EB}" type="datetimeFigureOut">
              <a:rPr lang="he-IL"/>
              <a:pPr>
                <a:defRPr/>
              </a:pPr>
              <a:t>ו'/טבת/תשע"ג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19E63-3F3E-4438-87F8-28CAB14FA2D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854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C5981D-923B-4F9B-B09B-C2FE52EDB991}" type="datetimeFigureOut">
              <a:rPr lang="he-IL"/>
              <a:pPr>
                <a:defRPr/>
              </a:pPr>
              <a:t>ו'/טבת/תשע"ג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2CC206-1824-432C-A914-E09FE44DD6E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inquirer.net/inquirer/feature/1603442/intel-gigabit-ethernet-boost-pushes-infiniban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utospin.com/files/OpenMP_reference.pdf" TargetMode="External"/><Relationship Id="rId2" Type="http://schemas.openxmlformats.org/officeDocument/2006/relationships/hyperlink" Target="http://msdn.microsoft.com/en-us/library/tt15eb9t(VS.80).aspx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 eaLnBrk="1" hangingPunct="1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P</a:t>
            </a:r>
            <a:r>
              <a:rPr lang="he-IL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arallel 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Systems</a:t>
            </a:r>
            <a:endParaRPr lang="en-US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1"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dirty="0" smtClean="0"/>
              <a:t>G</a:t>
            </a:r>
            <a:r>
              <a:rPr lang="he-IL" dirty="0" smtClean="0"/>
              <a:t>uy </a:t>
            </a:r>
            <a:r>
              <a:rPr lang="en-US" dirty="0" smtClean="0"/>
              <a:t>T</a:t>
            </a:r>
            <a:r>
              <a:rPr lang="he-IL" dirty="0" smtClean="0"/>
              <a:t>el-</a:t>
            </a:r>
            <a:r>
              <a:rPr lang="en-US" dirty="0" smtClean="0"/>
              <a:t>Z</a:t>
            </a:r>
            <a:r>
              <a:rPr lang="he-IL" dirty="0" smtClean="0"/>
              <a:t>ur</a:t>
            </a:r>
          </a:p>
          <a:p>
            <a:pPr rtl="0" eaLnBrk="1" fontAlgn="auto" hangingPunct="1">
              <a:spcAft>
                <a:spcPts val="0"/>
              </a:spcAft>
              <a:defRPr/>
            </a:pPr>
            <a:r>
              <a:rPr lang="en-US" dirty="0" smtClean="0"/>
              <a:t>L</a:t>
            </a:r>
            <a:r>
              <a:rPr lang="he-IL" dirty="0" smtClean="0"/>
              <a:t>ecture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Times New Roman" pitchFamily="18" charset="0"/>
              </a:rPr>
              <a:t>A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genda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dirty="0" smtClean="0"/>
              <a:t>Parallel Programming in </a:t>
            </a:r>
            <a:r>
              <a:rPr lang="en-US" b="1" dirty="0" smtClean="0"/>
              <a:t>Shared Memory</a:t>
            </a:r>
            <a:r>
              <a:rPr lang="en-US" dirty="0" smtClean="0"/>
              <a:t> - </a:t>
            </a:r>
            <a:br>
              <a:rPr lang="en-US" dirty="0" smtClean="0"/>
            </a:br>
            <a:r>
              <a:rPr lang="en-US" dirty="0" smtClean="0"/>
              <a:t>1. Introduction</a:t>
            </a:r>
            <a:br>
              <a:rPr lang="en-US" dirty="0" smtClean="0"/>
            </a:br>
            <a:r>
              <a:rPr lang="en-US" dirty="0" smtClean="0"/>
              <a:t>2. </a:t>
            </a:r>
            <a:r>
              <a:rPr lang="en-US" b="1" dirty="0" err="1" smtClean="0"/>
              <a:t>OpenMP</a:t>
            </a:r>
            <a:endParaRPr lang="en-US" b="1" dirty="0" smtClean="0"/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SC12 presentation</a:t>
            </a:r>
            <a:endParaRPr lang="he-IL" b="1" dirty="0" smtClean="0"/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Students’ Presentations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928688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Times New Roman" pitchFamily="18" charset="0"/>
              </a:rPr>
              <a:t>Latency Factors in Data Center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8680450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500063" y="6500813"/>
            <a:ext cx="8358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/>
            <a:r>
              <a:rPr lang="en-US">
                <a:latin typeface="Calibri" pitchFamily="34" charset="0"/>
              </a:rPr>
              <a:t>Reference: </a:t>
            </a:r>
            <a:r>
              <a:rPr lang="en-US" b="1">
                <a:latin typeface="Calibri" pitchFamily="34" charset="0"/>
                <a:hlinkClick r:id="rId3"/>
              </a:rPr>
              <a:t>Intel's 10 Gigabit Ethernet boost pushes out Infiniband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Comments about the final presentations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dirty="0" smtClean="0"/>
              <a:t>Pay attention to: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Parallel Computing aspects. For example: speedup, efficiency, scalability, computation to communication ratio, how close your program to Amdahl’s law prediction?, run time vs. problem size. 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See more instructions in Lecture #1 slides</a:t>
            </a:r>
            <a:endParaRPr lang="he-IL" dirty="0" smtClean="0"/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Please hurry! The time is running fast now….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Times New Roman" pitchFamily="18" charset="0"/>
              </a:rPr>
              <a:t>OpenMP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from Wikipedia</a:t>
            </a:r>
          </a:p>
        </p:txBody>
      </p:sp>
      <p:pic>
        <p:nvPicPr>
          <p:cNvPr id="19458" name="Picture 2" descr="File:OpenMP language extension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857375"/>
            <a:ext cx="9137650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1857375" y="6286500"/>
            <a:ext cx="5786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>
                <a:latin typeface="Calibri" pitchFamily="34" charset="0"/>
              </a:rPr>
              <a:t>מומלץ להסתכל בסימוכין הנוספים באתר הויקיפדיה!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Times New Roman" pitchFamily="18" charset="0"/>
              </a:rPr>
              <a:t>Relevant slides in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Times New Roman" pitchFamily="18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Times New Roman" pitchFamily="18" charset="0"/>
              </a:rPr>
              <a:t>“SC99 tutorial”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2214554"/>
            <a:ext cx="592935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Pages: </a:t>
            </a:r>
            <a:r>
              <a:rPr lang="en-US" sz="2800" b="1" dirty="0">
                <a:latin typeface="+mn-lt"/>
                <a:cs typeface="+mn-cs"/>
              </a:rPr>
              <a:t>1-64</a:t>
            </a:r>
            <a:r>
              <a:rPr lang="en-US" sz="2400" dirty="0">
                <a:latin typeface="+mn-lt"/>
                <a:cs typeface="+mn-cs"/>
              </a:rPr>
              <a:t>, 109, 112-116,</a:t>
            </a:r>
            <a:r>
              <a:rPr lang="en-US" sz="2800" b="1" dirty="0">
                <a:latin typeface="+mn-lt"/>
                <a:cs typeface="+mn-cs"/>
              </a:rPr>
              <a:t>140-149</a:t>
            </a:r>
            <a:r>
              <a:rPr lang="en-US" sz="2400" dirty="0">
                <a:latin typeface="+mn-lt"/>
                <a:cs typeface="+mn-cs"/>
              </a:rPr>
              <a:t>, </a:t>
            </a:r>
            <a:r>
              <a:rPr lang="en-US" sz="2400" strike="sngStrike" dirty="0">
                <a:latin typeface="+mn-lt"/>
                <a:cs typeface="+mn-cs"/>
              </a:rPr>
              <a:t>143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Q&amp;A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1988840"/>
            <a:ext cx="6048672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e-IL" dirty="0"/>
              <a:t>שלום גיא  .</a:t>
            </a:r>
            <a:br>
              <a:rPr lang="he-IL" dirty="0"/>
            </a:br>
            <a:r>
              <a:rPr lang="he-IL" dirty="0"/>
              <a:t>לא ברור לי למה אבל המחשב נתקע לי בכל פעם שאני מריץ איתחול על מטריצה ,</a:t>
            </a:r>
            <a:br>
              <a:rPr lang="he-IL" dirty="0"/>
            </a:br>
            <a:r>
              <a:rPr lang="he-IL" dirty="0"/>
              <a:t>ממימד 100*100 ומעלה. האם זה סביר? יש פתרון לכך ?</a:t>
            </a:r>
            <a:br>
              <a:rPr lang="he-IL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4365104"/>
            <a:ext cx="604867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Open </a:t>
            </a:r>
            <a:r>
              <a:rPr lang="en-US" dirty="0" err="1" smtClean="0"/>
              <a:t>DevC</a:t>
            </a:r>
            <a:r>
              <a:rPr lang="en-US" dirty="0" smtClean="0"/>
              <a:t>++ demos: </a:t>
            </a:r>
            <a:r>
              <a:rPr lang="en-US" dirty="0" err="1" smtClean="0"/>
              <a:t>m_size.c</a:t>
            </a:r>
            <a:r>
              <a:rPr lang="en-US" dirty="0" smtClean="0"/>
              <a:t> and m_size2.c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394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 of Life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clip by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Gadi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Lahav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15816" y="3284984"/>
            <a:ext cx="3312368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life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51720" y="1530604"/>
            <a:ext cx="5277966" cy="527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Times New Roman" pitchFamily="18" charset="0"/>
              </a:rPr>
              <a:t>More references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85750" y="1571625"/>
            <a:ext cx="835818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r>
              <a:rPr lang="en-US" sz="2000" b="1" dirty="0" err="1">
                <a:latin typeface="Calibri" pitchFamily="34" charset="0"/>
              </a:rPr>
              <a:t>OpenMP</a:t>
            </a:r>
            <a:r>
              <a:rPr lang="en-US" sz="2000" b="1" dirty="0">
                <a:latin typeface="Calibri" pitchFamily="34" charset="0"/>
              </a:rPr>
              <a:t> in Visual C++</a:t>
            </a:r>
          </a:p>
          <a:p>
            <a:pPr algn="l" rtl="0"/>
            <a:r>
              <a:rPr lang="en-US" sz="2000" dirty="0">
                <a:latin typeface="Calibri" pitchFamily="34" charset="0"/>
                <a:hlinkClick r:id="rId2"/>
              </a:rPr>
              <a:t>http://msdn.microsoft.com/en-us/library/tt15eb9t(VS.80).aspx</a:t>
            </a:r>
            <a:r>
              <a:rPr lang="en-US" sz="2000" b="1" dirty="0">
                <a:latin typeface="Calibri" pitchFamily="34" charset="0"/>
              </a:rPr>
              <a:t> </a:t>
            </a:r>
          </a:p>
          <a:p>
            <a:pPr algn="l" rtl="0"/>
            <a:endParaRPr lang="en-US" sz="2000" b="1" dirty="0">
              <a:latin typeface="Calibri" pitchFamily="34" charset="0"/>
            </a:endParaRPr>
          </a:p>
          <a:p>
            <a:pPr algn="l" rtl="0"/>
            <a:endParaRPr lang="en-US" sz="2000" b="1" dirty="0">
              <a:latin typeface="Calibri" pitchFamily="34" charset="0"/>
            </a:endParaRPr>
          </a:p>
          <a:p>
            <a:pPr algn="l" rtl="0"/>
            <a:r>
              <a:rPr lang="en-US" sz="2000" b="1" dirty="0" smtClean="0">
                <a:latin typeface="Calibri" pitchFamily="34" charset="0"/>
              </a:rPr>
              <a:t>Quick </a:t>
            </a:r>
            <a:r>
              <a:rPr lang="en-US" sz="2000" b="1" dirty="0">
                <a:latin typeface="Calibri" pitchFamily="34" charset="0"/>
              </a:rPr>
              <a:t>Reference Card: </a:t>
            </a:r>
            <a:endParaRPr lang="en-US" sz="2000" b="1" dirty="0" smtClean="0">
              <a:latin typeface="Calibri" pitchFamily="34" charset="0"/>
            </a:endParaRPr>
          </a:p>
          <a:p>
            <a:pPr algn="l" rtl="0"/>
            <a:r>
              <a:rPr lang="en-US" sz="2000" b="1" dirty="0">
                <a:latin typeface="Calibri" pitchFamily="34" charset="0"/>
                <a:hlinkClick r:id="rId3"/>
              </a:rPr>
              <a:t>http://openmp.org/mp-documents/OpenMP3.1-CCard.pdf</a:t>
            </a:r>
          </a:p>
          <a:p>
            <a:pPr algn="l" rtl="0"/>
            <a:endParaRPr lang="en-US" sz="2000" b="1" dirty="0" smtClean="0">
              <a:latin typeface="Calibri" pitchFamily="34" charset="0"/>
              <a:hlinkClick r:id="rId3"/>
            </a:endParaRPr>
          </a:p>
          <a:p>
            <a:pPr algn="l" rtl="0"/>
            <a:r>
              <a:rPr lang="en-US" sz="2000" dirty="0" smtClean="0">
                <a:latin typeface="Calibri" pitchFamily="34" charset="0"/>
                <a:hlinkClick r:id="rId3"/>
              </a:rPr>
              <a:t>http</a:t>
            </a:r>
            <a:r>
              <a:rPr lang="en-US" sz="2000">
                <a:latin typeface="Calibri" pitchFamily="34" charset="0"/>
                <a:hlinkClick r:id="rId3"/>
              </a:rPr>
              <a:t>://</a:t>
            </a:r>
            <a:r>
              <a:rPr lang="en-US" sz="2000" smtClean="0">
                <a:latin typeface="Calibri" pitchFamily="34" charset="0"/>
                <a:hlinkClick r:id="rId3"/>
              </a:rPr>
              <a:t>www.plutospin.com/files/OpenMP_reference.pdf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3061</TotalTime>
  <Words>143</Words>
  <Application>Microsoft Office PowerPoint</Application>
  <PresentationFormat>On-screen Show (4:3)</PresentationFormat>
  <Paragraphs>33</Paragraphs>
  <Slides>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ערכת נושא של Office</vt:lpstr>
      <vt:lpstr>Parallel Systems</vt:lpstr>
      <vt:lpstr>Agenda</vt:lpstr>
      <vt:lpstr>Latency Factors in Data Center</vt:lpstr>
      <vt:lpstr>Comments about the final presentations</vt:lpstr>
      <vt:lpstr>OpenMP from Wikipedia</vt:lpstr>
      <vt:lpstr>Relevant slides in  “SC99 tutorial”</vt:lpstr>
      <vt:lpstr>Q&amp;A</vt:lpstr>
      <vt:lpstr>Game of Life A clip by Gadi Lahav</vt:lpstr>
      <vt:lpstr>More 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Parallel Processing</dc:title>
  <dc:creator>telzur</dc:creator>
  <cp:lastModifiedBy>Guy Tel-Zur</cp:lastModifiedBy>
  <cp:revision>64</cp:revision>
  <dcterms:created xsi:type="dcterms:W3CDTF">2009-12-01T11:06:45Z</dcterms:created>
  <dcterms:modified xsi:type="dcterms:W3CDTF">2012-12-19T11:01:09Z</dcterms:modified>
</cp:coreProperties>
</file>