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227A2-2286-48F5-A6F2-ADF3DEAA695A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FAE6E3-2039-4AD2-AE1E-7561C41FB4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324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0ABF8F4-F3CD-4FA5-B090-DC401FB08ACF}" type="slidenum">
              <a:rPr lang="en-GB"/>
              <a:pPr/>
              <a:t>5</a:t>
            </a:fld>
            <a:endParaRPr lang="en-GB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210236" y="694171"/>
            <a:ext cx="4436129" cy="3427556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6361" y="4342535"/>
            <a:ext cx="5485279" cy="403225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AF35-541C-4A5B-8B52-67EB3259A86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6055-4535-4F11-AD58-83AEE2F76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701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AF35-541C-4A5B-8B52-67EB3259A86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6055-4535-4F11-AD58-83AEE2F76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15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AF35-541C-4A5B-8B52-67EB3259A86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6055-4535-4F11-AD58-83AEE2F76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79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AF35-541C-4A5B-8B52-67EB3259A86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6055-4535-4F11-AD58-83AEE2F76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78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AF35-541C-4A5B-8B52-67EB3259A86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6055-4535-4F11-AD58-83AEE2F76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2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AF35-541C-4A5B-8B52-67EB3259A86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6055-4535-4F11-AD58-83AEE2F76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985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AF35-541C-4A5B-8B52-67EB3259A86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6055-4535-4F11-AD58-83AEE2F76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67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AF35-541C-4A5B-8B52-67EB3259A86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6055-4535-4F11-AD58-83AEE2F76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626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AF35-541C-4A5B-8B52-67EB3259A86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6055-4535-4F11-AD58-83AEE2F76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172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AF35-541C-4A5B-8B52-67EB3259A86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6055-4535-4F11-AD58-83AEE2F76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13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AF35-541C-4A5B-8B52-67EB3259A86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A6055-4535-4F11-AD58-83AEE2F76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63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EEAF35-541C-4A5B-8B52-67EB3259A86B}" type="datetimeFigureOut">
              <a:rPr lang="en-US" smtClean="0"/>
              <a:t>11/28/2012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A6055-4535-4F11-AD58-83AEE2F763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9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Parallel Systems</a:t>
            </a:r>
            <a:br>
              <a:rPr lang="en-US" dirty="0" smtClean="0"/>
            </a:br>
            <a:r>
              <a:rPr lang="en-US" smtClean="0"/>
              <a:t>Lecture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Guy Tel-</a:t>
            </a:r>
            <a:r>
              <a:rPr lang="en-US" dirty="0" err="1" smtClean="0"/>
              <a:t>Zur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75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040" y="1039789"/>
            <a:ext cx="7774334" cy="5818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נקודת מבט מגבוה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12666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2046" y="378365"/>
            <a:ext cx="8661954" cy="6479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169778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4240" y="1493437"/>
            <a:ext cx="4125600" cy="4001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4240" y="180018"/>
            <a:ext cx="4767412" cy="152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5710199"/>
            <a:ext cx="8995680" cy="1007086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1500" dirty="0"/>
              <a:t>Figures in this slide are taken from:</a:t>
            </a:r>
            <a:r>
              <a:rPr lang="en-US" sz="1500" b="1" dirty="0"/>
              <a:t> “Ch MPI: Interpretive Parallel Computing in C”, </a:t>
            </a:r>
            <a:r>
              <a:rPr lang="en-US" sz="1500" dirty="0"/>
              <a:t>By</a:t>
            </a:r>
            <a:r>
              <a:rPr lang="en-US" sz="1500" b="1" dirty="0"/>
              <a:t> </a:t>
            </a:r>
            <a:r>
              <a:rPr lang="en-US" sz="1500" dirty="0"/>
              <a:t>Yu-Cheng Chou</a:t>
            </a:r>
          </a:p>
          <a:p>
            <a:r>
              <a:rPr lang="en-US" sz="1500" i="1" dirty="0"/>
              <a:t>Chung Yuan Christian University, Taiwan. </a:t>
            </a:r>
            <a:r>
              <a:rPr lang="en-US" sz="1500" dirty="0"/>
              <a:t>Stephen S. </a:t>
            </a:r>
            <a:r>
              <a:rPr lang="en-US" sz="1500" dirty="0" err="1"/>
              <a:t>Nestinger</a:t>
            </a:r>
            <a:r>
              <a:rPr lang="en-US" sz="1500" dirty="0"/>
              <a:t>, </a:t>
            </a:r>
            <a:r>
              <a:rPr lang="en-US" sz="1500" i="1" dirty="0"/>
              <a:t>Worcester Polytechnic Institute.</a:t>
            </a:r>
          </a:p>
          <a:p>
            <a:r>
              <a:rPr lang="en-US" sz="1500" dirty="0"/>
              <a:t>Harry H. Cheng, </a:t>
            </a:r>
            <a:r>
              <a:rPr lang="en-US" sz="1500" i="1" dirty="0"/>
              <a:t>University of California, Davis</a:t>
            </a:r>
          </a:p>
          <a:p>
            <a:r>
              <a:rPr lang="en-US" sz="1500" b="1" i="1" dirty="0">
                <a:latin typeface="Arial Rounded MT Bold" pitchFamily="34" charset="0"/>
              </a:rPr>
              <a:t>Computing in Science and Engineering, March/April 2010</a:t>
            </a:r>
            <a:endParaRPr lang="en-US" sz="1500" b="1" dirty="0"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3986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1600" y="0"/>
            <a:ext cx="7012800" cy="685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09547766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904"/>
            <a:ext cx="11000160" cy="6875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608800" y="3567254"/>
            <a:ext cx="3870720" cy="422310"/>
          </a:xfrm>
          <a:prstGeom prst="rect">
            <a:avLst/>
          </a:prstGeom>
          <a:noFill/>
        </p:spPr>
        <p:txBody>
          <a:bodyPr wrap="square" lIns="82945" tIns="41473" rIns="82945" bIns="41473" rtlCol="0">
            <a:spAutoFit/>
          </a:bodyPr>
          <a:lstStyle/>
          <a:p>
            <a:r>
              <a:rPr lang="en-US" sz="2200" b="1" dirty="0"/>
              <a:t>http://www.sagenb.org</a:t>
            </a:r>
            <a:endParaRPr lang="en-US" sz="2200" b="1" dirty="0"/>
          </a:p>
        </p:txBody>
      </p:sp>
    </p:spTree>
    <p:extLst>
      <p:ext uri="{BB962C8B-B14F-4D97-AF65-F5344CB8AC3E}">
        <p14:creationId xmlns:p14="http://schemas.microsoft.com/office/powerpoint/2010/main" val="4087999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5506" y="4120272"/>
            <a:ext cx="2478494" cy="2737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תכנית השיעור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480" y="1216927"/>
            <a:ext cx="8225280" cy="5391926"/>
          </a:xfrm>
        </p:spPr>
        <p:txBody>
          <a:bodyPr/>
          <a:lstStyle/>
          <a:p>
            <a:pPr algn="r" rtl="1"/>
            <a:r>
              <a:rPr lang="he-IL" sz="2500" dirty="0"/>
              <a:t>סיכום הש</a:t>
            </a:r>
            <a:r>
              <a:rPr lang="he-IL" sz="2500" dirty="0"/>
              <a:t>י</a:t>
            </a:r>
            <a:r>
              <a:rPr lang="he-IL" sz="2500" dirty="0"/>
              <a:t>עורים הקודמים והמעבדה</a:t>
            </a:r>
          </a:p>
          <a:p>
            <a:pPr algn="r" rtl="1"/>
            <a:r>
              <a:rPr lang="he-IL" sz="2500" dirty="0"/>
              <a:t>נושא השיעור היום: המשך לימוד </a:t>
            </a:r>
            <a:r>
              <a:rPr lang="en-US" sz="2500" dirty="0"/>
              <a:t>MPI</a:t>
            </a:r>
            <a:r>
              <a:rPr lang="he-IL" sz="2500" dirty="0"/>
              <a:t> +</a:t>
            </a:r>
            <a:r>
              <a:rPr lang="en-US" sz="2500" dirty="0"/>
              <a:t> </a:t>
            </a:r>
            <a:r>
              <a:rPr lang="he-IL" sz="2500" dirty="0"/>
              <a:t>אלגוריתמים מקביליים:</a:t>
            </a:r>
          </a:p>
          <a:p>
            <a:r>
              <a:rPr lang="en-US" altLang="en-US" sz="2500" dirty="0"/>
              <a:t>Collective </a:t>
            </a:r>
            <a:r>
              <a:rPr lang="en-US" altLang="en-US" sz="2500" dirty="0"/>
              <a:t>routines (slides2a.ppt) </a:t>
            </a:r>
          </a:p>
          <a:p>
            <a:r>
              <a:rPr lang="en-US" sz="2500" dirty="0"/>
              <a:t>Embarrassingly Parallel Computations (slides3.ppt)</a:t>
            </a:r>
          </a:p>
          <a:p>
            <a:r>
              <a:rPr lang="en-US" sz="2500" dirty="0"/>
              <a:t>Partitioning and Divide and Conquer Strategies (slides4.ppt)</a:t>
            </a:r>
          </a:p>
          <a:p>
            <a:r>
              <a:rPr lang="en-US" sz="2500" dirty="0"/>
              <a:t>Following: </a:t>
            </a:r>
          </a:p>
          <a:p>
            <a:pPr>
              <a:buNone/>
            </a:pPr>
            <a:r>
              <a:rPr lang="en-US" sz="2500" b="1" dirty="0"/>
              <a:t>Dr. Barry Wilkinson</a:t>
            </a:r>
            <a:r>
              <a:rPr lang="en-US" sz="2500" dirty="0"/>
              <a:t> </a:t>
            </a:r>
          </a:p>
          <a:p>
            <a:r>
              <a:rPr lang="en-US" sz="1800" b="1" dirty="0"/>
              <a:t>UNIVERSITY OF NORTH CAROLINA AT CHARLOTTE</a:t>
            </a:r>
            <a:r>
              <a:rPr lang="en-US" sz="1800" dirty="0"/>
              <a:t> </a:t>
            </a:r>
            <a:br>
              <a:rPr lang="en-US" sz="1800" dirty="0"/>
            </a:br>
            <a:r>
              <a:rPr lang="en-US" sz="1800" b="1" dirty="0"/>
              <a:t>Department of Computer Science</a:t>
            </a:r>
            <a:br>
              <a:rPr lang="en-US" sz="1800" b="1" dirty="0"/>
            </a:br>
            <a:r>
              <a:rPr lang="en-US" sz="1800" b="1" dirty="0"/>
              <a:t>ITCS 4145/5145 Parallel Programming</a:t>
            </a:r>
            <a:r>
              <a:rPr lang="en-US" sz="1800" dirty="0"/>
              <a:t> </a:t>
            </a: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b="1" dirty="0"/>
              <a:t>Spring 2009</a:t>
            </a:r>
            <a:endParaRPr lang="en-US" sz="1800" dirty="0"/>
          </a:p>
          <a:p>
            <a:r>
              <a:rPr lang="he-IL" sz="2500"/>
              <a:t>תרגיל בית מספר 1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6835214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117</Words>
  <Application>Microsoft Office PowerPoint</Application>
  <PresentationFormat>On-screen Show (4:3)</PresentationFormat>
  <Paragraphs>19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Parallel Systems Lecture 5</vt:lpstr>
      <vt:lpstr>נקודת מבט מגבוה</vt:lpstr>
      <vt:lpstr>PowerPoint Presentation</vt:lpstr>
      <vt:lpstr>PowerPoint Presentation</vt:lpstr>
      <vt:lpstr>PowerPoint Presentation</vt:lpstr>
      <vt:lpstr>PowerPoint Presentation</vt:lpstr>
      <vt:lpstr>תכנית השיעור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Parallel Systems Lecture 4</dc:title>
  <dc:creator>Guy Tel-Zur</dc:creator>
  <cp:lastModifiedBy>Guy Tel-Zur</cp:lastModifiedBy>
  <cp:revision>4</cp:revision>
  <dcterms:created xsi:type="dcterms:W3CDTF">2012-11-28T12:40:32Z</dcterms:created>
  <dcterms:modified xsi:type="dcterms:W3CDTF">2012-11-29T10:13:46Z</dcterms:modified>
</cp:coreProperties>
</file>