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6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3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1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7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2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2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0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0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112B1-8AE7-4225-8CF5-1AB38FA3B600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952F-0122-48CB-922F-004AF306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5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and Cloud Computing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1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 assignment #1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Matlab</a:t>
            </a:r>
            <a:r>
              <a:rPr lang="en-US" dirty="0" smtClean="0"/>
              <a:t> demo to solve the </a:t>
            </a:r>
            <a:r>
              <a:rPr lang="en-US" b="1" i="1" dirty="0" smtClean="0"/>
              <a:t>Salt Shaker </a:t>
            </a:r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How to create 100 folders for Condor</a:t>
            </a:r>
          </a:p>
          <a:p>
            <a:r>
              <a:rPr lang="en-US" dirty="0" smtClean="0"/>
              <a:t>I will solve the Midterm exam.</a:t>
            </a:r>
          </a:p>
          <a:p>
            <a:r>
              <a:rPr lang="en-US" dirty="0" smtClean="0"/>
              <a:t>The Projects!</a:t>
            </a:r>
          </a:p>
          <a:p>
            <a:r>
              <a:rPr lang="en-US" dirty="0" smtClean="0"/>
              <a:t>More tools:</a:t>
            </a:r>
          </a:p>
          <a:p>
            <a:pPr lvl="1"/>
            <a:r>
              <a:rPr lang="en-US" dirty="0" smtClean="0"/>
              <a:t>Pegasus (intro, tutorial on local VM, tutorial on EC2)</a:t>
            </a:r>
          </a:p>
          <a:p>
            <a:pPr lvl="1"/>
            <a:r>
              <a:rPr lang="en-US" dirty="0" err="1" smtClean="0"/>
              <a:t>ProActive</a:t>
            </a:r>
            <a:r>
              <a:rPr lang="en-US" dirty="0" smtClean="0"/>
              <a:t> (a demo)</a:t>
            </a:r>
          </a:p>
          <a:p>
            <a:pPr lvl="1"/>
            <a:r>
              <a:rPr lang="en-US" dirty="0" smtClean="0"/>
              <a:t>UNICORE (</a:t>
            </a:r>
            <a:r>
              <a:rPr lang="en-US" smtClean="0"/>
              <a:t>next time)</a:t>
            </a:r>
            <a:endParaRPr lang="en-US" dirty="0" smtClean="0"/>
          </a:p>
          <a:p>
            <a:pPr lvl="1"/>
            <a:r>
              <a:rPr lang="en-US" dirty="0" err="1" smtClean="0"/>
              <a:t>Gridgain</a:t>
            </a:r>
            <a:r>
              <a:rPr lang="en-US" dirty="0" smtClean="0"/>
              <a:t> (next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2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 #1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Demos folder: </a:t>
            </a:r>
            <a:r>
              <a:rPr lang="en-US" sz="1800" dirty="0" smtClean="0"/>
              <a:t>C:\Users\telzur\Documents\MTA\CloudComputing2012B\Assignments\EXE1</a:t>
            </a:r>
            <a:endParaRPr lang="en-US" dirty="0" smtClean="0"/>
          </a:p>
          <a:p>
            <a:r>
              <a:rPr lang="en-US" b="1" dirty="0" err="1" smtClean="0"/>
              <a:t>Matlab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exe1.m</a:t>
            </a:r>
          </a:p>
          <a:p>
            <a:r>
              <a:rPr lang="en-US" b="1" dirty="0" smtClean="0"/>
              <a:t>Python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pre1.py</a:t>
            </a:r>
            <a:r>
              <a:rPr lang="en-US" dirty="0" smtClean="0"/>
              <a:t> (open with </a:t>
            </a:r>
            <a:r>
              <a:rPr lang="en-US" b="1" dirty="0" smtClean="0"/>
              <a:t>Wing-IDE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9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90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Grid and Cloud Computing Lecture 8</vt:lpstr>
      <vt:lpstr>Agenda</vt:lpstr>
      <vt:lpstr>Exe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and Cloud Computing Lecture 8</dc:title>
  <dc:creator>Guy Tel-Zur</dc:creator>
  <cp:lastModifiedBy>Guy Tel-Zur</cp:lastModifiedBy>
  <cp:revision>8</cp:revision>
  <dcterms:created xsi:type="dcterms:W3CDTF">2012-05-21T16:33:20Z</dcterms:created>
  <dcterms:modified xsi:type="dcterms:W3CDTF">2012-05-24T12:24:17Z</dcterms:modified>
</cp:coreProperties>
</file>