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0A1C-0B6B-47DA-9377-9A8BE83E883F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7D62-C67B-49BB-A699-8722325EA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2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2698-F5CA-453A-9F10-7CA079E03042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3380B-5E05-45A2-A92A-C54D6319D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5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9B7CF-834C-4EB2-B934-1DA642E0165C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C777-E68D-4760-9E9F-B172CB16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9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13D9C-C627-463C-B807-109AC78E0666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C4052-9FBF-4BF4-ACF7-4F84400C2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6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D1F4-4F69-4C6B-A675-322685BBD5B1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EF5C1-05A9-4081-8BB3-B91B49BA6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1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F6AC-871A-4B50-B828-73FB07AB88CC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625A8-A3FC-45E0-8986-CCC4537FC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1F02-9EA7-4000-A471-6E5B1B86CEC2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5E3E9-87F5-4541-B45B-AFC6AF438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2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DC65A-BF7B-4A85-8834-1F0AAA40810A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653A-A9F1-4958-B0BD-A6DFB2A52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7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ECB8-76DF-4D42-8155-52FEBC1D9594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1FA1-5DEA-4B2B-8FAE-318B590BF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3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9F587-C018-46D0-ACBB-6806197EDBD1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3C3E-8E5D-4C61-83E3-45EEC0D4A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8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CF3F9-D062-41DA-8C92-1C548C03C900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FF82-EB52-43A5-8842-929A3CFA3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2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EA34D-3505-416A-889C-DB34132BB84F}" type="datetimeFigureOut">
              <a:rPr lang="en-US"/>
              <a:pPr>
                <a:defRPr/>
              </a:pPr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0DED97-EE92-454E-AE78-63B0B2761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acebook.com/groups/845087004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Grid and Cloud Computing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>Lecture #6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/>
          </a:p>
        </p:txBody>
      </p:sp>
      <p:pic>
        <p:nvPicPr>
          <p:cNvPr id="13315" name="Picture 13" descr="https://encrypted-tbn2.google.com/images?q=tbn:ANd9GcRQ_RwsKUJX6sKjmgbU9zpkPl_YURmk1iuBzhuP6aG9lNcX_MS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88913"/>
            <a:ext cx="3021012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1773238"/>
            <a:ext cx="16589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Lecture: Mr. </a:t>
            </a:r>
            <a:r>
              <a:rPr lang="en-US" dirty="0" err="1" smtClean="0"/>
              <a:t>Avner</a:t>
            </a:r>
            <a:r>
              <a:rPr lang="en-US" dirty="0" smtClean="0"/>
              <a:t> </a:t>
            </a:r>
            <a:r>
              <a:rPr lang="en-US" dirty="0" err="1" smtClean="0"/>
              <a:t>Algom</a:t>
            </a:r>
            <a:r>
              <a:rPr lang="en-US" dirty="0" smtClean="0"/>
              <a:t> IGT </a:t>
            </a:r>
            <a:r>
              <a:rPr lang="en-US" dirty="0" smtClean="0"/>
              <a:t>CEO</a:t>
            </a:r>
          </a:p>
          <a:p>
            <a:r>
              <a:rPr lang="en-US" dirty="0" smtClean="0"/>
              <a:t>My introduction to Cloud Computing</a:t>
            </a:r>
            <a:endParaRPr lang="en-US" dirty="0" smtClean="0"/>
          </a:p>
          <a:p>
            <a:r>
              <a:rPr lang="en-US" dirty="0" smtClean="0"/>
              <a:t>Grid Appliance (</a:t>
            </a:r>
            <a:r>
              <a:rPr lang="en-US" dirty="0" smtClean="0"/>
              <a:t>presentation + demo</a:t>
            </a:r>
            <a:r>
              <a:rPr lang="en-US" dirty="0" smtClean="0"/>
              <a:t>)</a:t>
            </a:r>
          </a:p>
          <a:p>
            <a:r>
              <a:rPr lang="en-US" dirty="0" smtClean="0"/>
              <a:t>Pegasus WMS </a:t>
            </a:r>
            <a:r>
              <a:rPr lang="en-US" dirty="0" smtClean="0"/>
              <a:t>(Workflow Management System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Gridgain</a:t>
            </a:r>
            <a:endParaRPr lang="en-US" dirty="0" smtClean="0"/>
          </a:p>
          <a:p>
            <a:r>
              <a:rPr lang="en-US" dirty="0" smtClean="0"/>
              <a:t>UNICORE</a:t>
            </a:r>
            <a:endParaRPr lang="en-US" dirty="0" smtClean="0"/>
          </a:p>
        </p:txBody>
      </p:sp>
      <p:pic>
        <p:nvPicPr>
          <p:cNvPr id="14340" name="Picture 2" descr="IG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88" y="188913"/>
            <a:ext cx="2051050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https://encrypted-tbn2.google.com/images?q=tbn:ANd9GcQ8u9Ngzls83hzV1V78KvrRKeVgL1vX0woHeK4YGW6E4Bg8gmPAA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2905125"/>
            <a:ext cx="17240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7" descr="https://encrypted-tbn2.google.com/images?q=tbn:ANd9GcQcryTthcSKa6ciPilcgHEepJJyiv--i0iUxRSq16Wx4USeGIw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449763"/>
            <a:ext cx="25352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9" descr="http://www.unicore.eu/unicore/img/UNICORE-Logo-PPT-300dpi-transpare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5589588"/>
            <a:ext cx="2530475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3" descr="https://encrypted-tbn2.google.com/images?q=tbn:ANd9GcRQ_RwsKUJX6sKjmgbU9zpkPl_YURmk1iuBzhuP6aG9lNcX_MSx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68263"/>
            <a:ext cx="23558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 to the </a:t>
            </a:r>
            <a:r>
              <a:rPr lang="en-US" dirty="0" smtClean="0"/>
              <a:t>exam </a:t>
            </a:r>
            <a:endParaRPr lang="en-US" dirty="0"/>
          </a:p>
          <a:p>
            <a:r>
              <a:rPr lang="en-US" dirty="0"/>
              <a:t>About the final </a:t>
            </a:r>
            <a:r>
              <a:rPr lang="en-US" dirty="0" smtClean="0"/>
              <a:t>projects (a separate presentation)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5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Cloud Computing group in Facebook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http://www.facebook.com/groups/8450870046/</a:t>
            </a:r>
            <a:endParaRPr lang="en-US" dirty="0"/>
          </a:p>
        </p:txBody>
      </p:sp>
      <p:pic>
        <p:nvPicPr>
          <p:cNvPr id="1026" name="Picture 2" descr="http://profile.ak.fbcdn.net/hprofile-ak-ash2/50353_8450870046_8094439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83463"/>
            <a:ext cx="4023593" cy="283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5805264"/>
            <a:ext cx="64087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3,495 Members as </a:t>
            </a:r>
            <a:r>
              <a:rPr lang="en-US" smtClean="0"/>
              <a:t>of today |(10-May-2012)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0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70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Grid and Cloud Computing Lecture #6</vt:lpstr>
      <vt:lpstr>Agenda</vt:lpstr>
      <vt:lpstr>PowerPoint Presentation</vt:lpstr>
      <vt:lpstr>My Cloud Computing group in Facebook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and Cloud Computing Lecture #6</dc:title>
  <dc:creator>Guy Tel-Zur</dc:creator>
  <cp:lastModifiedBy>Guy Tel-Zur</cp:lastModifiedBy>
  <cp:revision>14</cp:revision>
  <dcterms:created xsi:type="dcterms:W3CDTF">2012-05-07T07:32:07Z</dcterms:created>
  <dcterms:modified xsi:type="dcterms:W3CDTF">2012-05-10T04:00:40Z</dcterms:modified>
</cp:coreProperties>
</file>