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7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7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0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4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4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5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7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0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03901-0D4F-4B81-87E6-44566AC4978A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A7BE-F0C9-4F30-A07B-A401256F8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8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gtelzur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cs.bgu.ac.il/~gtelzur/teaching/comphy/slides/hw2.pdf" TargetMode="External"/><Relationship Id="rId2" Type="http://schemas.openxmlformats.org/officeDocument/2006/relationships/hyperlink" Target="http://physics.bgu.ac.il/~gtelzur/teaching/comphy/MHJ2009/hjorth-jensen_notes2009_1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Scientific Computing</a:t>
            </a:r>
            <a:endParaRPr lang="en-US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Home Assignment #1</a:t>
            </a:r>
          </a:p>
          <a:p>
            <a:r>
              <a:rPr lang="en-US" dirty="0" smtClean="0"/>
              <a:t>Dr. Guy Tel-</a:t>
            </a:r>
            <a:r>
              <a:rPr lang="en-US" dirty="0" err="1" smtClean="0"/>
              <a:t>Zur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9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 and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Programming standards: </a:t>
            </a:r>
            <a:r>
              <a:rPr lang="en-US" sz="3000" dirty="0"/>
              <a:t>Pay attention to </a:t>
            </a:r>
            <a:r>
              <a:rPr lang="en-US" sz="3000" dirty="0" smtClean="0"/>
              <a:t>programming </a:t>
            </a:r>
            <a:r>
              <a:rPr lang="en-US" sz="3000" dirty="0"/>
              <a:t>style. Your </a:t>
            </a:r>
            <a:r>
              <a:rPr lang="en-US" sz="3000" dirty="0" smtClean="0"/>
              <a:t>code should </a:t>
            </a:r>
            <a:r>
              <a:rPr lang="en-US" sz="3000" dirty="0"/>
              <a:t>be well documented with comments and clear variable names. </a:t>
            </a:r>
            <a:r>
              <a:rPr lang="en-US" sz="3000" dirty="0" smtClean="0"/>
              <a:t>It should </a:t>
            </a:r>
            <a:r>
              <a:rPr lang="en-US" sz="3000" dirty="0"/>
              <a:t>use indentation and white space (blanks and blank lines) to </a:t>
            </a:r>
            <a:r>
              <a:rPr lang="en-US" sz="3000" dirty="0" smtClean="0"/>
              <a:t>make the </a:t>
            </a:r>
            <a:r>
              <a:rPr lang="en-US" sz="3000" dirty="0"/>
              <a:t>code structure clear. It should be modular and use well chosen procedures</a:t>
            </a:r>
            <a:r>
              <a:rPr lang="en-US" sz="3000" dirty="0" smtClean="0"/>
              <a:t>. Your </a:t>
            </a:r>
            <a:r>
              <a:rPr lang="en-US" sz="3000" dirty="0"/>
              <a:t>assignment will be graded in part for code quality.</a:t>
            </a:r>
          </a:p>
        </p:txBody>
      </p:sp>
    </p:spTree>
    <p:extLst>
      <p:ext uri="{BB962C8B-B14F-4D97-AF65-F5344CB8AC3E}">
        <p14:creationId xmlns:p14="http://schemas.microsoft.com/office/powerpoint/2010/main" val="3818549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Collaboration: </a:t>
            </a:r>
            <a:r>
              <a:rPr lang="en-US" dirty="0"/>
              <a:t>You are allowed to </a:t>
            </a:r>
            <a:r>
              <a:rPr lang="en-US" dirty="0" smtClean="0"/>
              <a:t>consult outside </a:t>
            </a:r>
            <a:r>
              <a:rPr lang="en-US" dirty="0"/>
              <a:t>sources and your classmates</a:t>
            </a:r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doing the assignments. You must type </a:t>
            </a:r>
            <a:r>
              <a:rPr lang="en-US" dirty="0" smtClean="0"/>
              <a:t>    every </a:t>
            </a:r>
            <a:r>
              <a:rPr lang="en-US" dirty="0"/>
              <a:t>line of whatever </a:t>
            </a:r>
            <a:r>
              <a:rPr lang="en-US" dirty="0" smtClean="0"/>
              <a:t>code you </a:t>
            </a:r>
            <a:r>
              <a:rPr lang="en-US" dirty="0"/>
              <a:t>hand in and do all writing yourself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 instructions how to execute your code</a:t>
            </a:r>
          </a:p>
          <a:p>
            <a:r>
              <a:rPr lang="en-US" dirty="0" smtClean="0"/>
              <a:t>Programming language: Fortran 95, C/C++ or </a:t>
            </a:r>
            <a:r>
              <a:rPr lang="en-US" b="1" dirty="0" smtClean="0"/>
              <a:t>Python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67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you assignment to: </a:t>
            </a:r>
            <a:r>
              <a:rPr lang="en-US" dirty="0" smtClean="0">
                <a:hlinkClick r:id="rId2"/>
              </a:rPr>
              <a:t>gtelzur@gmail.com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the assignment contains more than a single file then use archive tools such as </a:t>
            </a:r>
            <a:r>
              <a:rPr lang="en-US" dirty="0" err="1" smtClean="0"/>
              <a:t>gzip</a:t>
            </a:r>
            <a:r>
              <a:rPr lang="en-US" dirty="0" smtClean="0"/>
              <a:t>/</a:t>
            </a:r>
            <a:r>
              <a:rPr lang="en-US" dirty="0" err="1" smtClean="0"/>
              <a:t>winzip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’ and also compress these files</a:t>
            </a:r>
          </a:p>
          <a:p>
            <a:r>
              <a:rPr lang="en-US" b="1" dirty="0" smtClean="0"/>
              <a:t>Due</a:t>
            </a:r>
            <a:r>
              <a:rPr lang="en-US" dirty="0" smtClean="0"/>
              <a:t>: Lecture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3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Goal</a:t>
            </a:r>
            <a:r>
              <a:rPr lang="en-US" dirty="0" smtClean="0"/>
              <a:t>: Time dependent integration.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Runge-Kutta</a:t>
            </a:r>
            <a:r>
              <a:rPr lang="en-US" dirty="0" smtClean="0"/>
              <a:t> (RK) method – Reference MHJ chapter 13, section 4: </a:t>
            </a:r>
            <a:r>
              <a:rPr lang="en-US" dirty="0" smtClean="0">
                <a:hlinkClick r:id="rId2"/>
              </a:rPr>
              <a:t>http://physics.bgu.ac.il/%7Egtelzur/teaching/comphy/MHJ2009/hjorth-jensen_notes2009_13.pdf</a:t>
            </a:r>
            <a:endParaRPr lang="en-US" dirty="0" smtClean="0"/>
          </a:p>
          <a:p>
            <a:r>
              <a:rPr lang="en-US" dirty="0" smtClean="0"/>
              <a:t>The core of the assignment is taken from this: </a:t>
            </a:r>
            <a:r>
              <a:rPr lang="en-US" dirty="0" smtClean="0">
                <a:hlinkClick r:id="rId3"/>
              </a:rPr>
              <a:t>http://physics.bgu.ac.il/%7Egtelzur/teaching/comphy/slides/hw2.pdf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PY 502, Computational Physics (Fall 2010)</a:t>
            </a:r>
          </a:p>
          <a:p>
            <a:pPr marL="0" indent="0">
              <a:buNone/>
            </a:pPr>
            <a:r>
              <a:rPr lang="en-US" dirty="0"/>
              <a:t>Department of Physics, Boston </a:t>
            </a:r>
            <a:r>
              <a:rPr lang="en-US" dirty="0" smtClean="0"/>
              <a:t>University)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9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Evaluation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correct running program (up to </a:t>
            </a:r>
            <a:r>
              <a:rPr lang="en-US" smtClean="0"/>
              <a:t>page </a:t>
            </a:r>
            <a:r>
              <a:rPr lang="en-US" smtClean="0"/>
              <a:t>5 – part A </a:t>
            </a:r>
            <a:r>
              <a:rPr lang="en-US" dirty="0" smtClean="0"/>
              <a:t>of the </a:t>
            </a:r>
            <a:r>
              <a:rPr lang="en-US" dirty="0" err="1" smtClean="0"/>
              <a:t>hw</a:t>
            </a:r>
            <a:r>
              <a:rPr lang="en-US" dirty="0" smtClean="0"/>
              <a:t>) </a:t>
            </a:r>
            <a:r>
              <a:rPr lang="en-US" dirty="0" smtClean="0"/>
              <a:t>: 80</a:t>
            </a:r>
            <a:r>
              <a:rPr lang="en-US" dirty="0" smtClean="0"/>
              <a:t>%</a:t>
            </a:r>
          </a:p>
          <a:p>
            <a:r>
              <a:rPr lang="en-US" dirty="0" smtClean="0"/>
              <a:t>A </a:t>
            </a:r>
            <a:r>
              <a:rPr lang="en-US" dirty="0" smtClean="0"/>
              <a:t>readable and clear programming: +5%</a:t>
            </a:r>
          </a:p>
          <a:p>
            <a:r>
              <a:rPr lang="en-US" dirty="0" smtClean="0"/>
              <a:t>A well documented program: +5%</a:t>
            </a:r>
          </a:p>
          <a:p>
            <a:r>
              <a:rPr lang="en-US" dirty="0" smtClean="0"/>
              <a:t>Graphical output using </a:t>
            </a:r>
            <a:r>
              <a:rPr lang="en-US" dirty="0" err="1" smtClean="0"/>
              <a:t>Gnuplot</a:t>
            </a:r>
            <a:r>
              <a:rPr lang="en-US" dirty="0" smtClean="0"/>
              <a:t>, root or Python’s tools (</a:t>
            </a:r>
            <a:r>
              <a:rPr lang="en-US" dirty="0" err="1" smtClean="0"/>
              <a:t>Matplotlib</a:t>
            </a:r>
            <a:r>
              <a:rPr lang="en-US" dirty="0" smtClean="0"/>
              <a:t>, </a:t>
            </a:r>
            <a:r>
              <a:rPr lang="en-US" dirty="0" err="1" smtClean="0"/>
              <a:t>Mayavi</a:t>
            </a:r>
            <a:r>
              <a:rPr lang="en-US" dirty="0" smtClean="0"/>
              <a:t>,…): +10%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6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Bonus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B (page 5): +5%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40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284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Scientific Computing</vt:lpstr>
      <vt:lpstr>General Guidelines and Rules</vt:lpstr>
      <vt:lpstr>PowerPoint Presentation</vt:lpstr>
      <vt:lpstr>PowerPoint Presentation</vt:lpstr>
      <vt:lpstr>PowerPoint Presentation</vt:lpstr>
      <vt:lpstr>Evaluation</vt:lpstr>
      <vt:lpstr>Bonus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Computing</dc:title>
  <dc:creator>Guy Tel-Zur</dc:creator>
  <cp:lastModifiedBy>Guy Tel-Zur</cp:lastModifiedBy>
  <cp:revision>13</cp:revision>
  <dcterms:created xsi:type="dcterms:W3CDTF">2011-04-03T03:28:27Z</dcterms:created>
  <dcterms:modified xsi:type="dcterms:W3CDTF">2011-04-03T11:23:26Z</dcterms:modified>
</cp:coreProperties>
</file>