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7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7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9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4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7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4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0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6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8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B083-29BE-4D4E-B689-118A81C3A184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F20B-FAA2-4DE5-9DB4-B9FEB5F2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3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8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Algorithms (Wilkinson and Allen Chapter 11)</a:t>
            </a:r>
          </a:p>
          <a:p>
            <a:r>
              <a:rPr lang="en-US" dirty="0" err="1" smtClean="0"/>
              <a:t>Cilk</a:t>
            </a:r>
            <a:r>
              <a:rPr lang="en-US" dirty="0" smtClean="0"/>
              <a:t>++</a:t>
            </a:r>
          </a:p>
          <a:p>
            <a:r>
              <a:rPr lang="en-US" dirty="0" smtClean="0"/>
              <a:t>UPC</a:t>
            </a:r>
          </a:p>
          <a:p>
            <a:r>
              <a:rPr lang="en-US" dirty="0" err="1" smtClean="0"/>
              <a:t>HTCondor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3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Free Tools for Students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2055"/>
            <a:ext cx="9144000" cy="553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590" y="5733256"/>
            <a:ext cx="86409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http://software.intel.com/en-us/intel-education-offerings#pid-2460-93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457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Assignments</a:t>
            </a:r>
          </a:p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Next week: Lab @room 217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7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Parallel Systems</vt:lpstr>
      <vt:lpstr>Today’s Agenda</vt:lpstr>
      <vt:lpstr>Intel Free Tools for Students</vt:lpstr>
      <vt:lpstr>Administration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Systems</dc:title>
  <dc:creator>Guy Tel-Zur</dc:creator>
  <cp:lastModifiedBy>Guy Tel-Zur</cp:lastModifiedBy>
  <cp:revision>5</cp:revision>
  <dcterms:created xsi:type="dcterms:W3CDTF">2013-01-05T12:17:25Z</dcterms:created>
  <dcterms:modified xsi:type="dcterms:W3CDTF">2013-01-10T07:39:08Z</dcterms:modified>
</cp:coreProperties>
</file>